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80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18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40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34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39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52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71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38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3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56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B04F3-4795-46AF-AA2D-C77D6474BCA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57711-4A24-4585-B13D-0D327FD14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57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3" y="446567"/>
            <a:ext cx="11408229" cy="614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935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Renaud PASCAL</dc:creator>
  <cp:lastModifiedBy>Claire BARILLON</cp:lastModifiedBy>
  <cp:revision>1</cp:revision>
  <dcterms:created xsi:type="dcterms:W3CDTF">2020-10-20T08:08:26Z</dcterms:created>
  <dcterms:modified xsi:type="dcterms:W3CDTF">2020-10-20T14:45:40Z</dcterms:modified>
</cp:coreProperties>
</file>